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6"/>
  </p:notesMasterIdLst>
  <p:sldIdLst>
    <p:sldId id="316" r:id="rId4"/>
    <p:sldId id="272" r:id="rId5"/>
    <p:sldId id="268" r:id="rId6"/>
    <p:sldId id="261" r:id="rId7"/>
    <p:sldId id="307" r:id="rId8"/>
    <p:sldId id="280" r:id="rId9"/>
    <p:sldId id="291" r:id="rId10"/>
    <p:sldId id="308" r:id="rId11"/>
    <p:sldId id="310" r:id="rId12"/>
    <p:sldId id="314" r:id="rId13"/>
    <p:sldId id="304" r:id="rId14"/>
    <p:sldId id="295" r:id="rId15"/>
    <p:sldId id="298" r:id="rId16"/>
    <p:sldId id="274" r:id="rId17"/>
    <p:sldId id="322" r:id="rId18"/>
    <p:sldId id="320" r:id="rId19"/>
    <p:sldId id="312" r:id="rId20"/>
    <p:sldId id="319" r:id="rId21"/>
    <p:sldId id="297" r:id="rId22"/>
    <p:sldId id="315" r:id="rId23"/>
    <p:sldId id="26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 autoAdjust="0"/>
    <p:restoredTop sz="94608"/>
  </p:normalViewPr>
  <p:slideViewPr>
    <p:cSldViewPr snapToGrid="0">
      <p:cViewPr varScale="1">
        <p:scale>
          <a:sx n="99" d="100"/>
          <a:sy n="99" d="100"/>
        </p:scale>
        <p:origin x="256" y="18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Training Loss</c:v>
          </c:tx>
          <c:spPr>
            <a:ln w="28575" cap="rnd">
              <a:solidFill>
                <a:srgbClr val="87ADDB"/>
              </a:solidFill>
              <a:round/>
            </a:ln>
            <a:effectLst/>
          </c:spPr>
          <c:marker>
            <c:symbol val="none"/>
          </c:marker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Sheet2!$B$2:$B$202</c:f>
              <c:numCache>
                <c:formatCode>General</c:formatCode>
                <c:ptCount val="201"/>
                <c:pt idx="1">
                  <c:v>2.2587066024577802</c:v>
                </c:pt>
                <c:pt idx="2">
                  <c:v>2.0047084684107399</c:v>
                </c:pt>
                <c:pt idx="3">
                  <c:v>1.9210053999547601</c:v>
                </c:pt>
                <c:pt idx="4">
                  <c:v>1.8562640182071799</c:v>
                </c:pt>
                <c:pt idx="5">
                  <c:v>1.8024034746305799</c:v>
                </c:pt>
                <c:pt idx="6">
                  <c:v>1.7563441222481899</c:v>
                </c:pt>
                <c:pt idx="7">
                  <c:v>1.71573702785736</c:v>
                </c:pt>
                <c:pt idx="8">
                  <c:v>1.678943357019</c:v>
                </c:pt>
                <c:pt idx="9">
                  <c:v>1.6445379646034399</c:v>
                </c:pt>
                <c:pt idx="10">
                  <c:v>1.61303787507539</c:v>
                </c:pt>
                <c:pt idx="11">
                  <c:v>1.58370459985676</c:v>
                </c:pt>
                <c:pt idx="12">
                  <c:v>1.5561979323733399</c:v>
                </c:pt>
                <c:pt idx="13">
                  <c:v>1.5294326984695401</c:v>
                </c:pt>
                <c:pt idx="14">
                  <c:v>1.5044695698884201</c:v>
                </c:pt>
                <c:pt idx="15">
                  <c:v>1.4807376875377001</c:v>
                </c:pt>
                <c:pt idx="16">
                  <c:v>1.4577905891887799</c:v>
                </c:pt>
                <c:pt idx="17">
                  <c:v>1.4367650454237</c:v>
                </c:pt>
                <c:pt idx="18">
                  <c:v>1.4159429423627901</c:v>
                </c:pt>
                <c:pt idx="19">
                  <c:v>1.3977239850346801</c:v>
                </c:pt>
                <c:pt idx="20">
                  <c:v>1.3797164788148399</c:v>
                </c:pt>
                <c:pt idx="21">
                  <c:v>1.3619046384951701</c:v>
                </c:pt>
                <c:pt idx="22">
                  <c:v>1.34535749962304</c:v>
                </c:pt>
                <c:pt idx="23">
                  <c:v>1.3303762769526499</c:v>
                </c:pt>
                <c:pt idx="24">
                  <c:v>1.3150232772919199</c:v>
                </c:pt>
                <c:pt idx="25">
                  <c:v>1.30035669858263</c:v>
                </c:pt>
                <c:pt idx="26">
                  <c:v>1.2961600714339601</c:v>
                </c:pt>
                <c:pt idx="27">
                  <c:v>1.29008712492461</c:v>
                </c:pt>
                <c:pt idx="28">
                  <c:v>1.2619908681393199</c:v>
                </c:pt>
                <c:pt idx="29">
                  <c:v>1.2458501394752699</c:v>
                </c:pt>
                <c:pt idx="30">
                  <c:v>1.2319929649804</c:v>
                </c:pt>
                <c:pt idx="31">
                  <c:v>1.22014227891285</c:v>
                </c:pt>
                <c:pt idx="32">
                  <c:v>1.2094874990575999</c:v>
                </c:pt>
                <c:pt idx="33">
                  <c:v>1.1993132256483701</c:v>
                </c:pt>
                <c:pt idx="34">
                  <c:v>1.1892831395129699</c:v>
                </c:pt>
                <c:pt idx="35">
                  <c:v>1.18084995099517</c:v>
                </c:pt>
                <c:pt idx="36">
                  <c:v>1.1718257595747901</c:v>
                </c:pt>
                <c:pt idx="37">
                  <c:v>1.16483962699789</c:v>
                </c:pt>
                <c:pt idx="38">
                  <c:v>1.1558821104116399</c:v>
                </c:pt>
                <c:pt idx="39">
                  <c:v>1.14752796573432</c:v>
                </c:pt>
                <c:pt idx="40">
                  <c:v>1.14066858602232</c:v>
                </c:pt>
                <c:pt idx="41">
                  <c:v>1.13199284718034</c:v>
                </c:pt>
                <c:pt idx="42">
                  <c:v>1.1229313131408301</c:v>
                </c:pt>
                <c:pt idx="43">
                  <c:v>1.11584469711248</c:v>
                </c:pt>
                <c:pt idx="44">
                  <c:v>1.1096116603211701</c:v>
                </c:pt>
                <c:pt idx="45">
                  <c:v>1.10369373869119</c:v>
                </c:pt>
                <c:pt idx="46">
                  <c:v>1.0990177830971</c:v>
                </c:pt>
                <c:pt idx="47">
                  <c:v>1.0904235618968601</c:v>
                </c:pt>
                <c:pt idx="48">
                  <c:v>1.0835017481528899</c:v>
                </c:pt>
                <c:pt idx="49">
                  <c:v>1.0767453256936099</c:v>
                </c:pt>
                <c:pt idx="50">
                  <c:v>1.0710634753845001</c:v>
                </c:pt>
                <c:pt idx="51">
                  <c:v>1.0680607518470999</c:v>
                </c:pt>
                <c:pt idx="52">
                  <c:v>1.0617392472104901</c:v>
                </c:pt>
                <c:pt idx="53">
                  <c:v>1.05703136780006</c:v>
                </c:pt>
                <c:pt idx="54">
                  <c:v>1.05149900576749</c:v>
                </c:pt>
                <c:pt idx="55">
                  <c:v>1.04617302944059</c:v>
                </c:pt>
                <c:pt idx="56">
                  <c:v>1.0413883443908301</c:v>
                </c:pt>
                <c:pt idx="57">
                  <c:v>1.0375024738012699</c:v>
                </c:pt>
                <c:pt idx="58">
                  <c:v>1.0327018857433701</c:v>
                </c:pt>
                <c:pt idx="59">
                  <c:v>1.0263363238842</c:v>
                </c:pt>
                <c:pt idx="60">
                  <c:v>1.0233893197753301</c:v>
                </c:pt>
                <c:pt idx="61">
                  <c:v>1.01950851458836</c:v>
                </c:pt>
                <c:pt idx="62">
                  <c:v>1.01482325278951</c:v>
                </c:pt>
                <c:pt idx="63">
                  <c:v>1.0116958967883001</c:v>
                </c:pt>
                <c:pt idx="64">
                  <c:v>1.0066822084212901</c:v>
                </c:pt>
                <c:pt idx="65">
                  <c:v>1.00373037450995</c:v>
                </c:pt>
                <c:pt idx="66">
                  <c:v>0.99962657380880604</c:v>
                </c:pt>
                <c:pt idx="67">
                  <c:v>0.99476225591827505</c:v>
                </c:pt>
                <c:pt idx="68">
                  <c:v>0.99354938649728597</c:v>
                </c:pt>
                <c:pt idx="69">
                  <c:v>0.98753781381936101</c:v>
                </c:pt>
                <c:pt idx="70">
                  <c:v>0.98302813301040404</c:v>
                </c:pt>
                <c:pt idx="71">
                  <c:v>0.98027432100045198</c:v>
                </c:pt>
                <c:pt idx="72">
                  <c:v>0.97598115670235197</c:v>
                </c:pt>
                <c:pt idx="73">
                  <c:v>0.973872182222557</c:v>
                </c:pt>
                <c:pt idx="74">
                  <c:v>0.96946104116405296</c:v>
                </c:pt>
                <c:pt idx="75">
                  <c:v>0.96632396665787101</c:v>
                </c:pt>
                <c:pt idx="76">
                  <c:v>0.96179255173778599</c:v>
                </c:pt>
                <c:pt idx="77">
                  <c:v>0.95875060078030805</c:v>
                </c:pt>
                <c:pt idx="78">
                  <c:v>0.95529994251356998</c:v>
                </c:pt>
                <c:pt idx="79">
                  <c:v>0.95427060558654997</c:v>
                </c:pt>
                <c:pt idx="80">
                  <c:v>0.94945164071924004</c:v>
                </c:pt>
                <c:pt idx="81">
                  <c:v>0.94856484186519896</c:v>
                </c:pt>
                <c:pt idx="82">
                  <c:v>0.94486144356905899</c:v>
                </c:pt>
                <c:pt idx="83">
                  <c:v>0.938737018433353</c:v>
                </c:pt>
                <c:pt idx="84">
                  <c:v>0.93597478371908904</c:v>
                </c:pt>
                <c:pt idx="85">
                  <c:v>0.93586092996079595</c:v>
                </c:pt>
                <c:pt idx="86">
                  <c:v>0.93238618158172504</c:v>
                </c:pt>
                <c:pt idx="87">
                  <c:v>0.93008737230473504</c:v>
                </c:pt>
                <c:pt idx="88">
                  <c:v>0.92633561708383605</c:v>
                </c:pt>
                <c:pt idx="89">
                  <c:v>0.92688014786263595</c:v>
                </c:pt>
                <c:pt idx="90">
                  <c:v>0.92323146769451203</c:v>
                </c:pt>
                <c:pt idx="91">
                  <c:v>0.92044620306845604</c:v>
                </c:pt>
                <c:pt idx="92">
                  <c:v>0.91681201230775</c:v>
                </c:pt>
                <c:pt idx="93">
                  <c:v>0.91638310228814801</c:v>
                </c:pt>
                <c:pt idx="94">
                  <c:v>0.91600519969466199</c:v>
                </c:pt>
                <c:pt idx="95">
                  <c:v>0.91338273475195997</c:v>
                </c:pt>
                <c:pt idx="96">
                  <c:v>0.91309919000678497</c:v>
                </c:pt>
                <c:pt idx="97">
                  <c:v>0.90915930808956602</c:v>
                </c:pt>
                <c:pt idx="98">
                  <c:v>0.90839802519978896</c:v>
                </c:pt>
                <c:pt idx="99">
                  <c:v>0.90764021741179102</c:v>
                </c:pt>
                <c:pt idx="100">
                  <c:v>0.90253405599743697</c:v>
                </c:pt>
                <c:pt idx="101">
                  <c:v>0.90038514729719499</c:v>
                </c:pt>
                <c:pt idx="102">
                  <c:v>0.90157345540560896</c:v>
                </c:pt>
                <c:pt idx="103">
                  <c:v>0.90187449345974102</c:v>
                </c:pt>
                <c:pt idx="104">
                  <c:v>0.89734655364143501</c:v>
                </c:pt>
                <c:pt idx="105">
                  <c:v>0.89117159227985498</c:v>
                </c:pt>
                <c:pt idx="106">
                  <c:v>0.88970827993063895</c:v>
                </c:pt>
                <c:pt idx="107">
                  <c:v>0.89089499773823899</c:v>
                </c:pt>
                <c:pt idx="108">
                  <c:v>0.88451906947376402</c:v>
                </c:pt>
                <c:pt idx="109">
                  <c:v>0.88168444662243695</c:v>
                </c:pt>
                <c:pt idx="110">
                  <c:v>0.88216595436896905</c:v>
                </c:pt>
                <c:pt idx="111">
                  <c:v>0.88021742357132104</c:v>
                </c:pt>
                <c:pt idx="112">
                  <c:v>0.87775952531287704</c:v>
                </c:pt>
                <c:pt idx="113">
                  <c:v>0.87559665730548797</c:v>
                </c:pt>
                <c:pt idx="114">
                  <c:v>0.87587690364897497</c:v>
                </c:pt>
                <c:pt idx="115">
                  <c:v>0.87113992762364301</c:v>
                </c:pt>
                <c:pt idx="116">
                  <c:v>0.86821907512816598</c:v>
                </c:pt>
                <c:pt idx="117">
                  <c:v>0.86882156353663997</c:v>
                </c:pt>
                <c:pt idx="118">
                  <c:v>0.865927392754825</c:v>
                </c:pt>
                <c:pt idx="119">
                  <c:v>0.86539664458308196</c:v>
                </c:pt>
                <c:pt idx="120">
                  <c:v>0.86599842619119405</c:v>
                </c:pt>
                <c:pt idx="121">
                  <c:v>0.85861230350949902</c:v>
                </c:pt>
                <c:pt idx="122">
                  <c:v>0.86016514390455401</c:v>
                </c:pt>
                <c:pt idx="123">
                  <c:v>0.86171109299607995</c:v>
                </c:pt>
                <c:pt idx="124">
                  <c:v>0.86184691646562095</c:v>
                </c:pt>
                <c:pt idx="125">
                  <c:v>0.85390872380126703</c:v>
                </c:pt>
                <c:pt idx="126">
                  <c:v>0.85554667473989698</c:v>
                </c:pt>
                <c:pt idx="127">
                  <c:v>0.85100183061293699</c:v>
                </c:pt>
                <c:pt idx="128">
                  <c:v>0.84880438828784699</c:v>
                </c:pt>
                <c:pt idx="129">
                  <c:v>0.84683583147994601</c:v>
                </c:pt>
                <c:pt idx="130">
                  <c:v>0.84327025925437304</c:v>
                </c:pt>
                <c:pt idx="131">
                  <c:v>0.843445015643848</c:v>
                </c:pt>
                <c:pt idx="132">
                  <c:v>0.84433958930187003</c:v>
                </c:pt>
                <c:pt idx="133">
                  <c:v>0.84376331140681504</c:v>
                </c:pt>
                <c:pt idx="134">
                  <c:v>0.83894634914053101</c:v>
                </c:pt>
                <c:pt idx="135">
                  <c:v>0.83911763042822696</c:v>
                </c:pt>
                <c:pt idx="136">
                  <c:v>0.83727859478664102</c:v>
                </c:pt>
                <c:pt idx="137">
                  <c:v>0.83809494920461403</c:v>
                </c:pt>
                <c:pt idx="138">
                  <c:v>0.837041993365501</c:v>
                </c:pt>
                <c:pt idx="139">
                  <c:v>0.83582370514173698</c:v>
                </c:pt>
                <c:pt idx="140">
                  <c:v>0.83561855633670101</c:v>
                </c:pt>
                <c:pt idx="141">
                  <c:v>0.83228828973160396</c:v>
                </c:pt>
                <c:pt idx="142">
                  <c:v>0.83386092053679095</c:v>
                </c:pt>
                <c:pt idx="143">
                  <c:v>0.83482876583232801</c:v>
                </c:pt>
                <c:pt idx="144">
                  <c:v>0.82811162969315399</c:v>
                </c:pt>
                <c:pt idx="145">
                  <c:v>0.83019062405759902</c:v>
                </c:pt>
                <c:pt idx="146">
                  <c:v>0.82559388900407105</c:v>
                </c:pt>
                <c:pt idx="147">
                  <c:v>0.82961628986353997</c:v>
                </c:pt>
                <c:pt idx="148">
                  <c:v>0.82125413478211695</c:v>
                </c:pt>
                <c:pt idx="149">
                  <c:v>0.82326627761233395</c:v>
                </c:pt>
                <c:pt idx="150">
                  <c:v>0.81844631144451097</c:v>
                </c:pt>
                <c:pt idx="151">
                  <c:v>0.81930719428528298</c:v>
                </c:pt>
                <c:pt idx="152">
                  <c:v>0.81448257501507804</c:v>
                </c:pt>
                <c:pt idx="153">
                  <c:v>0.81568325212982495</c:v>
                </c:pt>
                <c:pt idx="154">
                  <c:v>0.81250918840470399</c:v>
                </c:pt>
                <c:pt idx="155">
                  <c:v>0.81203186256031401</c:v>
                </c:pt>
                <c:pt idx="156">
                  <c:v>0.81133313150256303</c:v>
                </c:pt>
                <c:pt idx="157">
                  <c:v>0.81137795442551297</c:v>
                </c:pt>
                <c:pt idx="158">
                  <c:v>0.81415191024577804</c:v>
                </c:pt>
                <c:pt idx="159">
                  <c:v>0.80941935172270796</c:v>
                </c:pt>
                <c:pt idx="160">
                  <c:v>0.80537286075090497</c:v>
                </c:pt>
                <c:pt idx="161">
                  <c:v>0.80569863681770204</c:v>
                </c:pt>
                <c:pt idx="162">
                  <c:v>0.81912731359318502</c:v>
                </c:pt>
                <c:pt idx="163">
                  <c:v>0.80649007652291904</c:v>
                </c:pt>
                <c:pt idx="164">
                  <c:v>0.80255084250603104</c:v>
                </c:pt>
                <c:pt idx="165">
                  <c:v>0.80247303556619398</c:v>
                </c:pt>
                <c:pt idx="166">
                  <c:v>0.80335671271863696</c:v>
                </c:pt>
                <c:pt idx="167">
                  <c:v>0.79716007614595896</c:v>
                </c:pt>
                <c:pt idx="168">
                  <c:v>0.79796806675965004</c:v>
                </c:pt>
                <c:pt idx="169">
                  <c:v>0.79485873416767205</c:v>
                </c:pt>
                <c:pt idx="170">
                  <c:v>0.79572974781363104</c:v>
                </c:pt>
                <c:pt idx="171">
                  <c:v>0.79566354417973495</c:v>
                </c:pt>
                <c:pt idx="172">
                  <c:v>0.79610588340621202</c:v>
                </c:pt>
                <c:pt idx="173">
                  <c:v>0.79654021222858895</c:v>
                </c:pt>
                <c:pt idx="174">
                  <c:v>0.79692618412620597</c:v>
                </c:pt>
                <c:pt idx="175">
                  <c:v>0.79679018395657397</c:v>
                </c:pt>
                <c:pt idx="176">
                  <c:v>0.80090399766284703</c:v>
                </c:pt>
                <c:pt idx="177">
                  <c:v>0.79401911423778604</c:v>
                </c:pt>
                <c:pt idx="178">
                  <c:v>0.79174351157267797</c:v>
                </c:pt>
                <c:pt idx="179">
                  <c:v>0.79035629806242502</c:v>
                </c:pt>
                <c:pt idx="180">
                  <c:v>0.79105950552246695</c:v>
                </c:pt>
                <c:pt idx="181">
                  <c:v>0.78882589857885999</c:v>
                </c:pt>
                <c:pt idx="182">
                  <c:v>0.78743473876658598</c:v>
                </c:pt>
                <c:pt idx="183">
                  <c:v>0.78750948290485501</c:v>
                </c:pt>
                <c:pt idx="184">
                  <c:v>0.78838408945265404</c:v>
                </c:pt>
                <c:pt idx="185">
                  <c:v>0.78808676210042194</c:v>
                </c:pt>
                <c:pt idx="186">
                  <c:v>0.78505052444586798</c:v>
                </c:pt>
                <c:pt idx="187">
                  <c:v>0.78569212247436704</c:v>
                </c:pt>
                <c:pt idx="188">
                  <c:v>0.78573193889475301</c:v>
                </c:pt>
                <c:pt idx="189">
                  <c:v>0.78254067636082603</c:v>
                </c:pt>
                <c:pt idx="190">
                  <c:v>0.78377033229041004</c:v>
                </c:pt>
                <c:pt idx="191">
                  <c:v>0.78686517547497004</c:v>
                </c:pt>
                <c:pt idx="192">
                  <c:v>0.78387776594541603</c:v>
                </c:pt>
                <c:pt idx="193">
                  <c:v>0.78498797261384201</c:v>
                </c:pt>
                <c:pt idx="194">
                  <c:v>0.78582376404176701</c:v>
                </c:pt>
                <c:pt idx="195">
                  <c:v>0.78598750612560297</c:v>
                </c:pt>
                <c:pt idx="196">
                  <c:v>0.78085095229568802</c:v>
                </c:pt>
                <c:pt idx="197">
                  <c:v>0.78338789439460199</c:v>
                </c:pt>
                <c:pt idx="198">
                  <c:v>0.78689427208986695</c:v>
                </c:pt>
                <c:pt idx="199">
                  <c:v>0.78492630428226795</c:v>
                </c:pt>
                <c:pt idx="200">
                  <c:v>0.78117502026161001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1560312"/>
        <c:axId val="1071559328"/>
      </c:lineChart>
      <c:lineChart>
        <c:grouping val="standard"/>
        <c:varyColors val="0"/>
        <c:ser>
          <c:idx val="1"/>
          <c:order val="1"/>
          <c:tx>
            <c:v>Test Similarity</c:v>
          </c:tx>
          <c:spPr>
            <a:ln w="28575" cap="rnd">
              <a:solidFill>
                <a:srgbClr val="F77660"/>
              </a:solidFill>
              <a:round/>
            </a:ln>
            <a:effectLst/>
          </c:spPr>
          <c:marker>
            <c:symbol val="none"/>
          </c:marker>
          <c:dPt>
            <c:idx val="16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37E-41E4-9CF6-5E23E7494E73}"/>
              </c:ext>
            </c:extLst>
          </c:dPt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Sheet2!$C$2:$C$202</c:f>
              <c:numCache>
                <c:formatCode>0.00%</c:formatCode>
                <c:ptCount val="201"/>
                <c:pt idx="1">
                  <c:v>0.100507629391135</c:v>
                </c:pt>
                <c:pt idx="20">
                  <c:v>9.6180996222208895E-2</c:v>
                </c:pt>
                <c:pt idx="40">
                  <c:v>8.4012849384971305E-2</c:v>
                </c:pt>
                <c:pt idx="60">
                  <c:v>7.8723385365980503E-2</c:v>
                </c:pt>
                <c:pt idx="80">
                  <c:v>7.3299906852095906E-2</c:v>
                </c:pt>
                <c:pt idx="100">
                  <c:v>6.9905559405721907E-2</c:v>
                </c:pt>
                <c:pt idx="120">
                  <c:v>7.2006414327683996E-2</c:v>
                </c:pt>
                <c:pt idx="140">
                  <c:v>7.1269582090406403E-2</c:v>
                </c:pt>
                <c:pt idx="160">
                  <c:v>7.1614795300348505E-2</c:v>
                </c:pt>
                <c:pt idx="180">
                  <c:v>6.8261365866526105E-2</c:v>
                </c:pt>
                <c:pt idx="200">
                  <c:v>6.8751663744762895E-2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6528"/>
        <c:axId val="1047416200"/>
      </c:lineChart>
      <c:catAx>
        <c:axId val="1071560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59328"/>
        <c:crosses val="autoZero"/>
        <c:auto val="1"/>
        <c:lblAlgn val="ctr"/>
        <c:lblOffset val="100"/>
        <c:tickLblSkip val="20"/>
        <c:noMultiLvlLbl val="0"/>
      </c:catAx>
      <c:valAx>
        <c:axId val="1071559328"/>
        <c:scaling>
          <c:orientation val="minMax"/>
          <c:max val="2.4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Training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60312"/>
        <c:crosses val="autoZero"/>
        <c:crossBetween val="between"/>
      </c:valAx>
      <c:valAx>
        <c:axId val="1047416200"/>
        <c:scaling>
          <c:orientation val="minMax"/>
          <c:max val="0.10500000000000001"/>
          <c:min val="6.5000000000000016E-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Test Similarity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47416528"/>
        <c:crosses val="max"/>
        <c:crossBetween val="between"/>
      </c:valAx>
      <c:catAx>
        <c:axId val="104741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6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24575,'6'9'0,"0"0"0,-2-6 0,0 1 0,1-2 0,-1-1 0,-1 1 0,2 0 0,1 0 0,0 1 0,-1-1 0,0 3 0,0-1 0,2 1 0,-1-3 0,-2 1 0,-1-2 0,-1 2 0,1-3 0,1 4 0,-2-1 0,-5-1 0,0 2 0,-4-4 0,-6 0 0,-6-13 0,2 10 0,2-11 0,13 19 0,2-3 0,0 10 0,2 1 0,0-3 0,2 6 0,2-12 0,7 6 0,-1-6 0,7 2 0,-10-4 0,-2 0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24575,'47'-6'0,"-14"2"0,-9-2 0,-1-3 0,6-2 0,15-5 0,-3 3 0,1-3 0,-9 5 0,-8 1 0,-13 7 0,36-4 0,-25 3 0,27 0 0,-28-1 0,-1 3 0,-1-7 0,-4 4 0,11-4 0,-15 6 0,3-1 0,-8 4 0,-1-3 0,7 0 0,11-5 0,-1-1 0,4 0 0,56-5 0,-19 5 0,5 1 0,0-1-6784,-7-2 6784,1 1 0,-54 6 0,-3 4 0,2-2 0,-3 0 0,6-1 0,-2-1 1696,-4 2 0,1-1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24575,'10'0'0,"0"0"0,-5 0 0,2 0 0,-1 0 0,-1 0 0,2 0 0,-3 0 0,3 0 0,-2 0 0,2 0 0,-3 0 0,3 0 0,-2 0 0,1 0 0,-1 0 0,-1 0 0,0 0 0,1 0 0,-1 0 0,0 0 0,1 0 0,-1 0 0,0 0 0,0 0 0,1 0 0,-1 0 0,0 0 0,0 0 0,0 0 0,0 0 0,-1 0 0,1 0 0,-1-2 0,0 2 0,-1-2 0,0 0 0,2 2 0,-2-2 0,3 2 0,-1 0 0,0 0 0,-2-2 0,2 1 0,-2-1 0,2 2 0,0 0 0,0 0 0,0 0 0,0 0 0,0 0 0,-2-2 0,0 0 0,0 0 0,0 0 0,2 2 0,0 0 0,0 0 0,0 0 0,0 0 0,0 0 0,0 0 0,0 0 0,0 0 0,0 0 0,1 0 0,-1 0 0,0 0 0,0 0 0,0 0 0,0 0 0,0 0 0,1 0 0,-3-2 0,2 2 0,-2-2 0,2 2 0,-2-2 0,2 2 0,-2-2 0,2 2 0,-2-2 0,2 2 0,-2-2 0,3 2 0,-1-2 0,0 1 0,1-1 0,-1 0 0,0 2 0,3-2 0,-2 0 0,2 1 0,-1-1 0,-1 2 0,2 0 0,-3 0 0,1 0 0,-1 0 0,0-1 0,1 0 0,-1-1 0,0 2 0,0 0 0,0 0 0,0 0 0,0 0 0,0 0 0,0 0 0,0 0 0,0 0 0,0 0 0,1 0 0,-1 0 0,0 0 0,1 0 0,-1 0 0,0 0 0,1 0 0,-1 0 0,0 0 0,1 0 0,-1-2 0,0 2 0,0-2 0,1 2 0,-1 0 0,0 0 0,1 0 0,-1 0 0,-2-2 0,2 1 0,-4-2 0,4 2 0,-2-1 0,2 0 0,0 2 0,1-2 0,-1 2 0,0 0 0,0 0 0,0-2 0,0 2 0,0-2 0,1 2 0,-1 0 0,0 0 0,1 0 0,-1 0 0,3-2 0,-2 1 0,4-1 0,-5 2 0,6 0 0,-6 0 0,5 0 0,-4 0 0,2 0 0,-3 0 0,1 0 0,-1 0 0,0-2 0,1 2 0,-1-2 0,0 2 0,0 0 0,0 0 0,0 0 0,0 0 0,0 0 0,0 0 0,0 0 0,0 0 0,0 0 0,0 0 0,0 0 0,0 0 0,0 0 0,0 0 0,0 0 0,0 0 0,0 0 0,0 0 0,-1 1 0,0 0 0,0 1 0,1 0 0,0-2 0,0 2 0,0-2 0,-2 2 0,2-2 0,-2 2 0,2-2 0,-2 2 0,2-1 0,-4 2 0,4-2 0,-3 2 0,2-2 0,-2 2 0,3-2 0,-4 2 0,0-2 0,-2 1 0,-2-2 0,0 0 0,-1 0 0,1 0 0,0 0 0,-1 0 0,1 0 0,0 0 0,-1 2 0,1 0 0,0 0 0,0 2 0,-1-4 0,1 4 0,0-4 0,0 2 0,0 0 0,0-2 0,0 4 0,-1-4 0,1 2 0,0-2 0,0 0 0,2 2 0,-2-1 0,2 0 0,-3-1 0,1 0 0,0 0 0,0 2 0,0-1 0,0 0 0,0-1 0,-1 0 0,1 0 0,0 0 0,0 0 0,0 2 0,0-1 0,-1 0 0,1-1 0,0 0 0,0 2 0,0-1 0,0 1 0,-1-2 0,1 0 0,0 0 0,-1 0 0,1 0 0,0 0 0,-1 0 0,1 0 0,-1 0 0,1 0 0,0 0 0,-1 0 0,1 0 0,-1 0 0,1 0 0,0 0 0,-1 0 0,-2 0 0,2 0 0,-1 0 0,1 0 0,1 0 0,0 0 0,-1 0 0,1 0 0,0 0 0,0 0 0,0 0 0,-1 0 0,1 0 0,0 0 0,0 0 0,-1 0 0,1 0 0,0 0 0,-1 0 0,1 0 0,-1 0 0,1 0 0,-3 0 0,2 0 0,-1 0 0,1 0 0,1 0 0,-1 0 0,1 0 0,-3 0 0,2 0 0,-1 0 0,1 0 0,1 0 0,-1 0 0,1 0 0,0 0 0,-1 0 0,1 0 0,0 0 0,-1 0 0,1 0 0,0 0 0,-3 0 0,2 0 0,-2 0 0,3 0 0,0 0 0,-1 0 0,1-2 0,0 2 0,0-2 0,0 2 0,-1 0 0,1 0 0,0 0 0,0 0 0,0 0 0,0 0 0,-1 0 0,1 0 0,0 0 0,-1 0 0,1 0 0,0 0 0,-1 0 0,1 0 0,0 0 0,-1 0 0,1 0 0,0 0 0,0 0 0,-1 0 0,1 0 0,0 0 0,0 0 0,0 0 0,-1 0 0,1 0 0,0 0 0,0 0 0,0 0 0,-1 0 0,1 0 0,-1 0 0,-1 0 0,1 0 0,-2 0 0,3 0 0,-1 0 0,1 0 0,-3 0 0,2 0 0,-2-2 0,3 1 0,0-1 0,-1 2 0,1 0 0,-1 0 0,1 0 0,0-2 0,-1 2 0,1-2 0,-1 2 0,1 0 0,0 0 0,-1 0 0,1-2 0,-1 1 0,1-1 0,0 2 0,0 0 0,0 0 0,0 0 0,0 0 0,1 2 0,0-1 0,1 1 0,-2-2 0,3 0 0,4-2 0,1 1 0,2-1 0,-1 0 0,-1 2 0,0-2 0,1 2 0,-1-2 0,0 2 0,1-2 0,-1 0 0,0 1 0,1-1 0,-1 2 0,0-2 0,1 2 0,-1-2 0,0 2 0,1 0 0,-1 0 0,-2-2 0,2 1 0,-2-1 0,3 2 0,-1 0 0,0 0 0,0 0 0,0 0 0,0-1 0,0 0 0,1-1 0,-1 2 0,0 0 0,0 0 0,0 0 0,0 0 0,0 0 0,0 0 0,0 0 0,0 0 0,0 0 0,0 0 0,0 0 0,0 0 0,0 0 0,0 0 0,0 0 0,0 0 0,0 0 0,0 0 0,0 0 0,0 0 0,0 0 0,0 0 0,0 0 0,-1 2 0,0-1 0,0 1 0,1-2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0,1 0 0,-1 0 0,0 0 0,0 0 0,0 0 0,0 0 0,0 0 0,0 0 0,-2-2 0,2 1 0,-2-1 0,2 2 0,0 0 0,-2-2 0,2 2 0,-2-2 0,2 2 0,-2-2 0,2 2 0,-2-2 0,0 0 0,2 1 0,-2 0 0,2 1 0,0 0 0,-2-2 0,2 1 0,-2-1 0,2 2 0,0 0 0,0 0 0,0 0 0,0 0 0,1 0 0,-1 0 0,0 0 0,-2-2 0,2 2 0,-2-2 0,2 2 0,0 0 0,0 0 0,0 0 0,0 0 0,0 0 0,0 0 0,0 0 0,0 0 0,0 0 0,0 0 0,0 0 0,0 0 0,0 0 0,0 0 0,1-2 0,-1 1 0,0-1 0,0 2 0,1 0 0,-1 0 0,0 0 0,1 0 0,-1 0 0,0 0 0,0 0 0,1 0 0,-1 0 0,0 0 0,0 0 0,1 0 0,-1 0 0,0 0 0,0 0 0,0 0 0,0 0 0,0 0 0,0 0 0,0 0 0,0-1 0,0 0 0,0-1 0,0 2 0,0 0 0,0 0 0,0 0 0,0 0 0,0 0 0,0 0 0,0 0 0,0 0 0,0 0 0,-2-2 0,2 2 0,-2-2 0,2 2 0,0 0 0,0 0 0,0 0 0,0 0 0,0 0 0,0 0 0,0 0 0,0 0 0,0 0 0,-2 2 0,2-2 0,-2 2 0,2-2 0,-2 2 0,2-1 0,-4 2 0,4-2 0,-2 1 0,1 0 0,0-2 0,-1 2 0,0 0 0,-2-2 0,-2 2 0,-4-2 0,-2-2 0,-4 1 0,1-1 0,-1 2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1 502 24575,'6'0'0,"-1"0"0,-1 0 0,-1-4 0,0 3 0,0-3 0,1 4 0,0 0 0,0 0 0,0 0 0,0 0 0,-2-2 0,2 2 0,-4-4 0,4 4 0,-2-2 0,2 2 0,-2-2 0,2 2 0,-2-2 0,2 2 0,0 0 0,0 0 0,-2-2 0,2 1 0,-2-1 0,2 2 0,0 0 0,0 0 0,0 0 0,0 0 0,0 0 0,1 0 0,-1 0 0,0 0 0,-2-1 0,2 0 0,-2-1 0,2 2 0,-2-2 0,2 2 0,-2-2 0,2 2 0,-2-2 0,2 1 0,-2 0 0,0-1 0,2 1 0,-2-1 0,0 1 0,2 0 0,-2-1 0,0 1 0,2 0 0,-2-1 0,2 2 0,-1-2 0,0 2 0,-1-2 0,1 0 0,0 1 0,0-1 0,1 2 0,-1 0 0,1 0 0,0 0 0,0 0 0,0 0 0,0 0 0,0 0 0,0 0 0,0 0 0,0 0 0,0 0 0,0 0 0,0 0 0,0 0 0,0 0 0,0 0 0,0 0 0,0 0 0,0 0 0,0 0 0,0-1 0,0 0 0,0-1 0,0 2 0,0 0 0,0 0 0,-1-2 0,0 2 0,-1-2 0,2 2 0,-1-2 0,0 2 0,0-2 0,1 2 0,0 0 0,0 0 0,-2-2 0,2 2 0,-2-2 0,2 2 0,0 0 0,0 0 0,0 0 0,0 0 0,-2-2 0,2 1 0,-2 0 0,2 1 0,0-2 0,0 1 0,0 0 0,0-1 0,1 1 0,-1 0 0,0 1 0,0 0 0,-2-2 0,2 1 0,-2-1 0,2 0 0,0 2 0,0-2 0,0 2 0,-1-2 0,1 2 0,-2-2 0,2 2 0,-2-2 0,2 1 0,-2-3 0,3 4 0,-1-2 0,0 2 0,-2-2 0,2 2 0,-1-2 0,-1 0 0,2 1 0,-2-1 0,3 0 0,-1 2 0,0-4 0,0 3 0,1-1 0,-1 2 0,0 0 0,1-2 0,-1 2 0,0-2 0,0 2 0,0 0 0,0 0 0,0 0 0,0 0 0,0 0 0,0 0 0,0 0 0,0 0 0,0 0 0,0 0 0,0 0 0,0 0 0,0 0 0,0 0 0,0 0 0,0 0 0,0 0 0,0 0 0,0 0 0,0 0 0,0 0 0,0 0 0,0 0 0,0 0 0,0 0 0,0 0 0,1 0 0,-1 0 0,0 0 0,0 0 0,0 0 0,0 0 0,-2-2 0,2 2 0,-2-2 0,2 2 0,-2-2 0,2 2 0,-2-2 0,0 0 0,2 1 0,-2-2 0,2 2 0,0-2 0,0 2 0,0-1 0,0 2 0,-2-2 0,2 2 0,-2-2 0,2 2 0,-1-2 0,0 2 0,-1-2 0,2 0 0,1 1 0,-1-1 0,-2 1 0,2 0 0,-2-1 0,2 2 0,-1-2 0,0 2 0,0-2 0,1 0 0,0 1 0,0 0 0,0 1 0,-2-2 0,2 1 0,-2-1 0,2 2 0,0-1 0,0 0 0,0-1 0,0 2 0,0 0 0,0 0 0,-1-2 0,0 2 0,-1-2 0,3 2 0,-3-2 0,2 2 0,-2-2 0,2 2 0,-2-2 0,2 1 0,-2-1 0,2 0 0,1 2 0,-1-2 0,0 2 0,0 0 0,-1-2 0,1 2 0,-2-2 0,2 0 0,1 1 0,-1-3 0,0 4 0,0-2 0,1 2 0,-1-2 0,0 2 0,0-4 0,0 4 0,0-2 0,-2 0 0,2 1 0,-2-1 0,2 2 0,0 0 0,0 0 0,0 0 0,-2-1 0,2 0 0,-2-1 0,0 0 0,2 2 0,-2-2 0,2 2 0,0 0 0,0-2 0,0 2 0,1-2 0,-1 0 0,0 2 0,0-2 0,0 2 0,-1-2 0,0 1 0,0-1 0,1 2 0,1 0 0,-1-1 0,0 0 0,0-1 0,1 2 0,-1-2 0,0 2 0,0-2 0,0 2 0,0-2 0,0 2 0,-2-4 0,2 3 0,-2-1 0,1 0 0,1 2 0,-2-2 0,2 2 0,0 0 0,0 0 0,-1-2 0,0 2 0,0-2 0,1 2 0,0 0 0,0 0 0,-1 0 0,0-2 0,0 2 0,-1-2 0,2 2 0,0 0 0,0 0 0,0-2 0,0 2 0,0-4 0,0 3 0,0 0 0,-2-1 0,2 1 0,-2-3 0,2 4 0,1-4 0,-1 4 0,0-2 0,-2 0 0,2 1 0,-2 0 0,0-1 0,2 1 0,-2-1 0,0 0 0,2 2 0,-2-2 0,0 0 0,2 1 0,-2-3 0,3 4 0,-1-4 0,0 4 0,0-4 0,0 3 0,1-1 0,-1 0 0,0 2 0,1-4 0,-1 4 0,0-2 0,0 2 0,-2-2 0,2 2 0,-2-2 0,3 2 0,-1 0 0,0 0 0,0 0 0,-1 0 0,2 0 0,-1 0 0,0 0 0,0 0 0,0 0 0,-2-2 0,2 1 0,-2-1 0,3 2 0,-1 0 0,0 0 0,0 0 0,-2-2 0,2 2 0,-2-2 0,2 2 0,0 0 0,0-2 0,0 2 0,0-4 0,1 3 0,-1-1 0,0 1 0,0 0 0,0-2 0,0 2 0,-2-3 0,2 4 0,-2-2 0,1 0 0,0 1 0,-2-3 0,2 4 0,-2-4 0,2 4 0,0-2 0,1 0 0,0 1 0,-2-2 0,2 2 0,-4-3 0,3 2 0,0 0 0,-1-2 0,1 3 0,0-2 0,1 2 0,0-3 0,0 4 0,-2-4 0,2 4 0,-2-2 0,1 0 0,0 1 0,-1-1 0,1 0 0,0 2 0,0-4 0,1 4 0,0-4 0,0 4 0,1-4 0,-1 3 0,0-2 0,1 2 0,-1-3 0,0 4 0,-2-4 0,2 4 0,-1-2 0,-1 0 0,2 1 0,-2 0 0,0-1 0,1 1 0,0-2 0,1 2 0,0-2 0,0 2 0,0-3 0,0 4 0,0-4 0,1 4 0,-1-2 0,0 0 0,1 1 0,-1-1 0,0 0 0,1 0 0,-1 0 0,0 0 0,0 2 0,0 0 0,-1-2 0,0 1 0,-2-2 0,2 2 0,-1-1 0,1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125 124 24575,'-6'0'0,"0"0"0,1 1 0,1 0 0,2 3 0,-2-2 0,3 2 0,-3 1 0,4-1 0,-2 0 0,2 0 0,-2 0 0,2 1 0,-2-1 0,2 0 0,0 0 0,-2-2 0,1 2 0,-2-2 0,2 2 0,-2 0 0,2 0 0,0 0 0,1 0 0,0 0 0,0 0 0,0 0 0,0 0 0,0 0 0,0 0 0,0 0 0,0 0 0,0 0 0,0 0 0,0 0 0,0 0 0,1-2 0,0 2 0,1-2 0,-2 2 0,0 0 0,0 0 0,0 0 0,0 0 0,0 0 0,1 0 0,0 0 0,3-2 0,-4 1 0,2 0 0,-2 1 0,0 0 0,0 0 0,0 0 0,0 0 0,0 0 0,0 0 0,0-1 0,0 1 0,0 0 0,0 0 0,0 0 0,0 1 0,0-1 0,0 0 0,0 0 0,0 0 0,0 0 0,0 0 0,0 0 0,0 0 0,0 0 0,0 0 0,0 0 0,0 0 0,0 0 0,-2 0 0,2 1 0,-4-1 0,4 0 0,-2 0 0,0 1 0,1-1 0,-1 0 0,0 0 0,2 1 0,-2 1 0,0-1 0,1 2 0,-3 0 0,4-2 0,-4 1 0,3 1 0,-1-2 0,0 2 0,2-3 0,-2 0 0,0 1 0,1-1 0,-1 0 0,2 1 0,-1-1 0,0 0 0,-1 1 0,2-1 0,0 0 0,0 0 0,0 0 0,0 0 0,0 0 0,0 0 0,0 0 0,0 0 0,0 0 0,0 0 0,0 0 0,0 1 0,0-1 0,0 0 0,0 1 0,0-1 0,0 0 0,0 1 0,0-1 0,0 0 0,0 1 0,0-1 0,0 0 0,0 1 0,0-1 0,0 0 0,0 0 0,0 1 0,2-3 0,-2 2 0,2-2 0,-2 2 0,0 0 0,2-2 0,-1 2 0,1-2 0,-2 2 0,2-2 0,-2 2 0,2-2 0,-2 3 0,2-1 0,-2 0 0,2 0 0,-2 0 0,0 0 0,2-2 0,-1 2 0,0-2 0,-1 2 0,2-2 0,-1 2 0,1-1 0,-2 1 0,0 0 0,0 0 0,2-1 0,-2 0 0,2-4 0,-2-1 0,0-3 0,0-3 0,0 3 0,0-2 0,0 2 0,0 1 0,0 0 0,0-1 0,0-1 0,0 1 0,0-2 0,0 2 0,0 1 0,0 0 0,0-1 0,0 1 0,0-3 0,0 2 0,0-2 0,0 3 0,0 0 0,0-1 0,0 1 0,0-1 0,0 1 0,0 0 0,0 0 0,0-1 0,0 1 0,0-1 0,0 1 0,0 0 0,-2 0 0,1-1 0,-1 1 0,0 2 0,2-2 0,-4 2 0,4-2 0,-4 2 0,4-2 0,-2 2 0,0-3 0,1 1 0,-2 0 0,2 0 0,-2 0 0,2 0 0,-1 0 0,1 0 0,0 0 0,-1-1 0,2 1 0,0 0 0,-2 2 0,2-2 0,-2 2 0,0-1 0,1-1 0,0 2 0,1-2 0,0 0 0,-2 1 0,1-1 0,-1 2 0,0 0 0,2-2 0,-4 2 0,3-3 0,-3 3 0,4-2 0,-2 2 0,0-2 0,2-1 0,-4 3 0,3-2 0,-1 2 0,1-2 0,0-1 0,-1 1 0,2 0 0,0 0 0,0 0 0,0 0 0,0 0 0,0 0 0,0 0 0,0 0 0,0 0 0,0 0 0,0 0 0,0 0 0,0-1 0,0 1 0,0 0 0,0 0 0,0 0 0,0 0 0,0 0 0,0 0 0,0 0 0,0 0 0,0-3 0,0 0 0,0 0 0,0-2 0,0 2 0,0-1 0,0 2 0,0-1 0,0 2 0,2 0 0,-2 1 0,4 4 0,-2-2 0,0-2 0,0 2 0,-2-4 0,0-1 0,0 3 0,0-5 0,2 1 0,-1-1 0,3-1 0,-1 0 0,-1 3 0,1-2 0,-1 6 0,-2-3 0,2 3 0,0 1 0,0 0 0,2 2 0,0 0 0,0 0 0,0 0 0,0 0 0,-2-2 0,2 2 0,-4-4 0,2 2 0,-2-2 0,2 2 0,-1-2 0,2 3 0,-2-2 0,0 0 0,1 1 0,1-2 0,-1 2 0,2-1 0,-4-1 0,4 2 0,-1 0 0,-1-2 0,2 3 0,-4-3 0,2 2 0,0 0 0,-2-2 0,2 2 0,0-1 0,-2 0 0,2 0 0,0 1 0,-2-2 0,4 2 0,-2-2 0,3-3 0,-1 0 0,1-3 0,0 0 0,0 1 0,-1-1 0,1 3 0,0-2 0,-1 4 0,1 0 0,-1 3 0,0 0 0,0 1 0,-1 1 0,-1 2 0,-2 2 0,0 1 0,0-1 0,-2 0 0,1 0 0,-3 1 0,4-1 0,-2 0 0,0 1 0,1-1 0,-3 0 0,4 3 0,-4-2 0,4 1 0,-2 1 0,0-2 0,1 2 0,-3-1 0,4-1 0,-5 2 0,5 0 0,-4-3 0,4 3 0,-4-3 0,3 3 0,-3-2 0,2 2 0,-1-3 0,-1 0 0,2 1 0,0-1 0,-2-2 0,3 2 0,-3-2 0,4 3 0,-4-3 0,4 1 0,-4-2 0,3 3 0,-3-4 0,4 4 0,-4-4 0,2 4 0,-3-4 0,1 4 0,0-4 0,2 4 0,-2-4 0,4 4 0,-2-2 0,0 2 0,2 0 0,-2 0 0,2 0 0,-2-2 0,1 2 0,-1-2 0,2 3 0,-1-3 0,0 1 0,-1 0 0,2 1 0,0 0 0,-2 0 0,2 0 0,-2 0 0,0-2 0,2 2 0,-2-2 0,2 2 0,-2 0 0,1 0 0,0 0 0,1 0 0,0 0 0,0 0 0,-2-2 0,1 2 0,-1-2 0,2 2 0,0 0 0,0 0 0,0 0 0,0 0 0,0 0 0,0 0 0,-1-2 0,0 2 0,-1-2 0,2 2 0,0 0 0,-2-1 0,2 0 0,-2-1 0,0 2 0,1 0 0,-2 0 0,2 0 0,0 0 0,1 0 0,0 0 0,0 0 0,0 0 0,0 0 0,0 0 0,0 1 0,0-1 0,0 0 0,0 0 0,0 0 0,0 0 0,0 1 0,0-1 0,0 0 0,0 0 0,0 0 0,0 0 0,0 0 0,0 0 0,0 0 0,0 0 0,0 0 0,0 0 0,0 0 0,0 0 0,0 0 0,0 0 0,0 1 0,0-1 0,0 0 0,0 0 0,0 0 0,0 0 0,0 0 0,0 1 0,0-1 0,0 0 0,0 0 0,0 1 0,0-1 0,0 0 0,0 0 0,0 0 0,0 1 0,0-1 0,2-2 0,-2 2 0,2-2 0,-2 2 0,0 0 0,2 0 0,-2 0 0,2 0 0,-2 0 0,0 1 0,2-1 0,-2 0 0,2 0 0,-2 0 0,0 0 0,2-1 0,-2 0 0,2-1 0,0 3 0,-1-1 0,1 0 0,0-2 0,-2 2 0,2-1 0,0 1 0,-2 0 0,2 0 0,0-2 0,-1 2 0,0-2 0,-1 3 0,2-3 0,-1 2 0,1-2 0,-2 2 0,2-2 0,-2 2 0,2-2 0,-2 2 0,0 0 0,2-1 0,-2 0 0,2 0 0,-2 1 0,0 0 0,2-2 0,-2 2 0,2-2 0,-2 2 0,0 0 0,0 0 0,2 0 0,-2 0 0,2 0 0,-2 0 0,2-2 0,-2 2 0,2-2 0,-2 2 0,2-2 0,-2 2 0,2-2 0,0 0 0,-2 2 0,4-4 0,-4 4 0,2-2 0,0 1 0,-1 0 0,2-2 0,-2 2 0,1 0 0,-1-1 0,0 2 0,2-4 0,-1 4 0,2-4 0,-5 2 0,0-7 0,-8 2 0,2-6 0,1 6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24575,'0'9'0,"0"0"0,0-1 0,0 1 0,0 0 0,4 0 0,1-4 0,0 3 0,3-7 0,-7 7 0,3-3 0,0 0 0,-3 3 0,6-7 0,-6 7 0,7-7 0,-7 8 0,7-8 0,-7 7 0,7-7 0,-7 7 0,7-7 0,-7 7 0,7-7 0,-7 7 0,2-3 0,-3 4 0,4 0 0,1-1 0,4-3 0,-4 3 0,3-7 0,-3 7 0,3-3 0,1 0 0,-4 3 0,3-7 0,-3 6 0,0-2 0,-1 4 0,-4 0 0,4-5 0,-3 4 0,7-7 0,-7 7 0,3-3 0,0 0 0,1-1 0,0 0 0,-5-3 0,-5-1 0,-4-1 0,-1-8 0,1 8 0,4-8 0,-4 8 0,8-7 0,-8 7 0,4-4 0,0 1 0,-4 3 0,4-3 0,0 0 0,-3 3 0,3-3 0,0 0 0,-3 3 0,7-8 0,-7 8 0,7-8 0,-3 5 0,0-1 0,3-3 0,-8 3 0,4 0 0,1-4 0,-5 8 0,4-7 0,-4 7 0,3-7 0,-2 7 0,3-3 0,0 0 0,-3 3 0,3-7 0,-4 7 0,4-7 0,5 7 0,1-11 0,2 6 0,-3-8 0,0 9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24575,'0'7'0,"0"0"0,0 0 0,0 0 0,3-3 0,-2 2 0,2-2 0,1 3 0,-4 0 0,7-3 0,-6 3 0,2-3 0,-3 3 0,3 0 0,-2 0 0,2 0 0,0-3 0,-2 2 0,2-2 0,0 0 0,-2 3 0,2-4 0,-3 4 0,0 0 0,0 0 0,0 0 0,0 0 0,0-1 0,0 1 0,0 0 0,0 0 0,0 0 0,0 0 0,0-1 0,0 1 0,0 0 0,0 0 0,0 0 0,0 0 0,0 0 0,0 0 0,0 0 0,0 0 0,0-1 0,0 1 0,0 0 0,0 0 0,0 0 0,0 0 0,0-1 0,0 1 0,0 0 0,0 0 0,0 0 0,0-1 0,-3-2 0,2 2 0,-5-5 0,2 2 0,-3-3 0,0 0 0,0 0 0,4-3 0,-1-1 0,4-3 0,0 0 0,0-1 0,-6 1 0,4-1 0,-5 1 0,7-1 0,0 1 0,0 0 0,0 0 0,0 0 0,0 0 0,0 0 0,0 0 0,0-1 0,0 1 0,0 0 0,0 0 0,0 0 0,0 0 0,0 0 0,0 0 0,0 0 0,0 0 0,0 0 0,0 0 0,0 0 0,3 3 0,-2-2 0,2 2 0,-3-4 0,0 2 0,0-1 0,0 0 0,0 0 0,-3 3 0,-1 1 0,-3 3 0,4 3 0,0 1 0,3 3 0,0 0 0,-4-3 0,3 2 0,-2-2 0,3 4 0,0-1 0,0 0 0,0 0 0,0 0 0,0-1 0,0 1 0,0 0 0,0 0 0,0 0 0,0 0 0,0 0 0,0 0 0,0 0 0,0 0 0,0 0 0,0 0 0,0 0 0,3 0 0,-2 0 0,5-3 0,-5 2 0,2-2 0,1 0 0,-3 3 0,5-6 0,-5 6 0,6-3 0,-7 3 0,7-3 0,-6 2 0,2-2 0,0 0 0,-2 2 0,3-2 0,-1 0 0,-2 2 0,2-2 0,0 0 0,-2 3 0,2-3 0,-3 3 0,0 0 0,0 0 0,0-1 0,0 1 0,0 0 0,0 0 0,0 0 0,-3-4 0,-1 0 0,-3-3 0,3-3 0,1-1 0,3-3 0,0 0 0,0 0 0,0 0 0,0 0 0,0 0 0,0-1 0,0 1 0,0 0 0,0 0 0,0 0 0,0 0 0,0 0 0,0 0 0,0 0 0,0 1 0,0-1 0,0 0 0,0 0 0,0 0 0,0 0 0,0 0 0,-3 0 0,2 0 0,-5 3 0,5-2 0,-2 2 0,0-1 0,2-1 0,-2 2 0,3-4 0,-4 5 0,3-4 0,-5 3 0,5-3 0,-5 0 0,5 0 0,-5 0 0,5 0 0,-5 3 0,5-2 0,-2 2 0,-1 0 0,4-3 0,-4 3 0,4-3 0,-3 3 0,2-3 0,-2 4 0,3-4 0,3 3 0,-3-2 0,3 2 0,-3-3 0,0 0 0,0-3 0,0 3 0,0-3 0,0 3 0,0 0 0,0 0 0,0 0 0,0 0 0,0 0 0,0 0 0,3 4 0,-2-4 0,2 3 0,0 1 0,-2-4 0,2 4 0,0-1 0,-2-3 0,2 4 0,-3-4 0,0 6 0,0 5 0,0 4 0,0 3 0,0-4 0,0 1 0,0-1 0,0 0 0,0 1 0,0-1 0,0 1 0,0-1 0,0 1 0,0-1 0,0 1 0,0-1 0,-3-3 0,2 3 0,-6-3 0,6 3 0,-5 0 0,5 1 0,-2-1 0,3 0 0,0 0 0,0 0 0,0 0 0,0 0 0,0 0 0,0 0 0,0 0 0,0 0 0,0 0 0,0 0 0,0 0 0,0 0 0,0 0 0,0 0 0,0-1 0,0 1 0,0 0 0,0 0 0,0 0 0,3-4 0,-2 4 0,5-4 0,-5 4 0,5-3 0,-5 2 0,5-2 0,-5 3 0,2 0 0,-3 0 0,0-1 0,0 1 0,0 0 0,0 0 0,0 0 0,0 0 0,0-1 0,0 1 0,0 0 0,0 0 0,0 0 0,0-1 0,0 1 0,0 0 0,0 0 0,0-1 0,0 1 0,0 0 0,0 0 0,0 0 0,0-1 0,0 1 0,-3-3 0,2 2 0,-2-2 0,3 3 0,0-1 0,0 1 0,0 0 0,0 0 0,0 0 0,-3-4 0,2 3 0,-5-5 0,5 5 0,-2-5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24575,'0'7'0,"0"0"0,0 0 0,0 0 0,0 0 0,-4-3 0,4 2 0,-4-2 0,1 3 0,2-1 0,-2 1 0,3 0 0,-3-3 0,2 3 0,-2-4 0,3 5 0,-3-4 0,2 2 0,-2-2 0,3 3 0,0 0 0,0 0 0,0 0 0,0-1 0,0 1 0,0 0 0,0 0 0,0 0 0,0 0 0,0-1 0,0 1 0,0 0 0,0 0 0,0-1 0,0 1 0,0 0 0,0 0 0,0 0 0,0 0 0,0-1 0,0 1 0,0 0 0,0 0 0,0 0 0,0 0 0,0-1 0,0 1 0,0 0 0,0 0 0,0 0 0,0-1 0,0 1 0,3-3 0,-2 2 0,2-2 0,0 0 0,-2 2 0,5-5 0,-5 5 0,2-2 0,-3 3 0,0 0 0,0 0 0,3-3 0,-2 2 0,2-2 0,-3 3 0,0-1 0,0 1 0,0 0 0,0 0 0,0 0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17.07.20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5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782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067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16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0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23.png"/><Relationship Id="rId14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9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25" y="2164985"/>
            <a:ext cx="6669325" cy="34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931462" y="596119"/>
            <a:ext cx="4267620" cy="565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Naïve Bayes &amp; Entscheidungsbäume</a:t>
            </a:r>
          </a:p>
          <a:p>
            <a:pPr marL="457200" lvl="0" indent="-228600" defTabSz="914400">
              <a:lnSpc>
                <a:spcPct val="15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Erkennung der Wortart durch Wortstruktur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Großer vielfach gelabelter Datensatz notwendig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Deep Learning ist besser      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für dieses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297" name="Google Shape;6009;p33">
            <a:extLst>
              <a:ext uri="{FF2B5EF4-FFF2-40B4-BE49-F238E27FC236}">
                <a16:creationId xmlns:a16="http://schemas.microsoft.com/office/drawing/2014/main" id="{0A032774-1DDC-4BCD-BCA6-7E2CECD2DE14}"/>
              </a:ext>
            </a:extLst>
          </p:cNvPr>
          <p:cNvGrpSpPr>
            <a:grpSpLocks noChangeAspect="1"/>
          </p:cNvGrpSpPr>
          <p:nvPr/>
        </p:nvGrpSpPr>
        <p:grpSpPr>
          <a:xfrm>
            <a:off x="396313" y="3771900"/>
            <a:ext cx="749742" cy="749742"/>
            <a:chOff x="-49027775" y="3183175"/>
            <a:chExt cx="299325" cy="299325"/>
          </a:xfrm>
          <a:solidFill>
            <a:schemeClr val="bg1"/>
          </a:solidFill>
        </p:grpSpPr>
        <p:sp>
          <p:nvSpPr>
            <p:cNvPr id="299" name="Google Shape;6010;p33">
              <a:extLst>
                <a:ext uri="{FF2B5EF4-FFF2-40B4-BE49-F238E27FC236}">
                  <a16:creationId xmlns:a16="http://schemas.microsoft.com/office/drawing/2014/main" id="{34AFFC58-B335-4134-8582-1B96009ED6FE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011;p33">
              <a:extLst>
                <a:ext uri="{FF2B5EF4-FFF2-40B4-BE49-F238E27FC236}">
                  <a16:creationId xmlns:a16="http://schemas.microsoft.com/office/drawing/2014/main" id="{2DD450E7-5099-4434-B3CA-67A79AA06BE2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012;p33">
              <a:extLst>
                <a:ext uri="{FF2B5EF4-FFF2-40B4-BE49-F238E27FC236}">
                  <a16:creationId xmlns:a16="http://schemas.microsoft.com/office/drawing/2014/main" id="{CCAE7406-8E6B-470A-8C9F-B962C1A15ED8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013;p33">
              <a:extLst>
                <a:ext uri="{FF2B5EF4-FFF2-40B4-BE49-F238E27FC236}">
                  <a16:creationId xmlns:a16="http://schemas.microsoft.com/office/drawing/2014/main" id="{EE614EBA-EF76-4D4F-84B8-FC01B34B9A5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8738;p40">
            <a:extLst>
              <a:ext uri="{FF2B5EF4-FFF2-40B4-BE49-F238E27FC236}">
                <a16:creationId xmlns:a16="http://schemas.microsoft.com/office/drawing/2014/main" id="{CBEA9EAF-92FB-4641-BD18-C5CFA3E6190E}"/>
              </a:ext>
            </a:extLst>
          </p:cNvPr>
          <p:cNvGrpSpPr>
            <a:grpSpLocks noChangeAspect="1"/>
          </p:cNvGrpSpPr>
          <p:nvPr/>
        </p:nvGrpSpPr>
        <p:grpSpPr>
          <a:xfrm>
            <a:off x="445698" y="2276079"/>
            <a:ext cx="754866" cy="748800"/>
            <a:chOff x="946175" y="3253275"/>
            <a:chExt cx="298550" cy="296150"/>
          </a:xfrm>
          <a:solidFill>
            <a:schemeClr val="bg1"/>
          </a:solidFill>
        </p:grpSpPr>
        <p:sp>
          <p:nvSpPr>
            <p:cNvPr id="305" name="Google Shape;8739;p40">
              <a:extLst>
                <a:ext uri="{FF2B5EF4-FFF2-40B4-BE49-F238E27FC236}">
                  <a16:creationId xmlns:a16="http://schemas.microsoft.com/office/drawing/2014/main" id="{498327DF-78A4-4B35-95B8-519FE2F2C2C2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740;p40">
              <a:extLst>
                <a:ext uri="{FF2B5EF4-FFF2-40B4-BE49-F238E27FC236}">
                  <a16:creationId xmlns:a16="http://schemas.microsoft.com/office/drawing/2014/main" id="{52BA165C-099F-46AD-BE95-0853D5814333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741;p40">
              <a:extLst>
                <a:ext uri="{FF2B5EF4-FFF2-40B4-BE49-F238E27FC236}">
                  <a16:creationId xmlns:a16="http://schemas.microsoft.com/office/drawing/2014/main" id="{FFE59FF3-5E88-416B-837A-BBB13657F369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742;p40">
              <a:extLst>
                <a:ext uri="{FF2B5EF4-FFF2-40B4-BE49-F238E27FC236}">
                  <a16:creationId xmlns:a16="http://schemas.microsoft.com/office/drawing/2014/main" id="{779905F3-01F4-4BCB-B020-7647776BE97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743;p40">
              <a:extLst>
                <a:ext uri="{FF2B5EF4-FFF2-40B4-BE49-F238E27FC236}">
                  <a16:creationId xmlns:a16="http://schemas.microsoft.com/office/drawing/2014/main" id="{1A7338E0-49CB-447E-BFFF-0741B3F4768D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0F4E08-338F-48DD-879D-423FC0C77EE7}"/>
              </a:ext>
            </a:extLst>
          </p:cNvPr>
          <p:cNvGrpSpPr>
            <a:grpSpLocks noChangeAspect="1"/>
          </p:cNvGrpSpPr>
          <p:nvPr/>
        </p:nvGrpSpPr>
        <p:grpSpPr>
          <a:xfrm>
            <a:off x="401025" y="734801"/>
            <a:ext cx="748800" cy="748800"/>
            <a:chOff x="-1402471" y="4916217"/>
            <a:chExt cx="778559" cy="772414"/>
          </a:xfrm>
        </p:grpSpPr>
        <p:grpSp>
          <p:nvGrpSpPr>
            <p:cNvPr id="310" name="Google Shape;8827;p40">
              <a:extLst>
                <a:ext uri="{FF2B5EF4-FFF2-40B4-BE49-F238E27FC236}">
                  <a16:creationId xmlns:a16="http://schemas.microsoft.com/office/drawing/2014/main" id="{74473636-A172-481F-B675-63C97CF08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402471" y="4916217"/>
              <a:ext cx="778559" cy="772414"/>
              <a:chOff x="3133425" y="3955025"/>
              <a:chExt cx="297750" cy="295400"/>
            </a:xfrm>
            <a:solidFill>
              <a:schemeClr val="bg1"/>
            </a:solidFill>
          </p:grpSpPr>
          <p:sp>
            <p:nvSpPr>
              <p:cNvPr id="311" name="Google Shape;8828;p40">
                <a:extLst>
                  <a:ext uri="{FF2B5EF4-FFF2-40B4-BE49-F238E27FC236}">
                    <a16:creationId xmlns:a16="http://schemas.microsoft.com/office/drawing/2014/main" id="{FD6C8BEA-EA12-49F4-915D-5DCD5C7D7B0E}"/>
                  </a:ext>
                </a:extLst>
              </p:cNvPr>
              <p:cNvSpPr/>
              <p:nvPr/>
            </p:nvSpPr>
            <p:spPr>
              <a:xfrm>
                <a:off x="3133425" y="4058225"/>
                <a:ext cx="29775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88" extrusionOk="0">
                    <a:moveTo>
                      <a:pt x="5923" y="0"/>
                    </a:moveTo>
                    <a:cubicBezTo>
                      <a:pt x="5325" y="0"/>
                      <a:pt x="4821" y="347"/>
                      <a:pt x="4631" y="914"/>
                    </a:cubicBezTo>
                    <a:cubicBezTo>
                      <a:pt x="4505" y="1166"/>
                      <a:pt x="4505" y="1449"/>
                      <a:pt x="4568" y="1764"/>
                    </a:cubicBezTo>
                    <a:cubicBezTo>
                      <a:pt x="4884" y="1922"/>
                      <a:pt x="5199" y="2016"/>
                      <a:pt x="5577" y="2048"/>
                    </a:cubicBezTo>
                    <a:lnTo>
                      <a:pt x="5577" y="2741"/>
                    </a:lnTo>
                    <a:lnTo>
                      <a:pt x="2458" y="2741"/>
                    </a:lnTo>
                    <a:cubicBezTo>
                      <a:pt x="1859" y="2741"/>
                      <a:pt x="1418" y="3214"/>
                      <a:pt x="1418" y="3781"/>
                    </a:cubicBezTo>
                    <a:lnTo>
                      <a:pt x="1418" y="4190"/>
                    </a:lnTo>
                    <a:cubicBezTo>
                      <a:pt x="630" y="4316"/>
                      <a:pt x="0" y="5041"/>
                      <a:pt x="0" y="5891"/>
                    </a:cubicBezTo>
                    <a:cubicBezTo>
                      <a:pt x="0" y="6837"/>
                      <a:pt x="788" y="7687"/>
                      <a:pt x="1765" y="7687"/>
                    </a:cubicBezTo>
                    <a:cubicBezTo>
                      <a:pt x="2710" y="7687"/>
                      <a:pt x="3497" y="6900"/>
                      <a:pt x="3497" y="5891"/>
                    </a:cubicBezTo>
                    <a:cubicBezTo>
                      <a:pt x="3497" y="5072"/>
                      <a:pt x="2930" y="4316"/>
                      <a:pt x="2143" y="4190"/>
                    </a:cubicBezTo>
                    <a:lnTo>
                      <a:pt x="2143" y="3781"/>
                    </a:lnTo>
                    <a:cubicBezTo>
                      <a:pt x="2143" y="3592"/>
                      <a:pt x="2300" y="3434"/>
                      <a:pt x="2489" y="3434"/>
                    </a:cubicBezTo>
                    <a:lnTo>
                      <a:pt x="5608" y="3434"/>
                    </a:lnTo>
                    <a:lnTo>
                      <a:pt x="5608" y="4127"/>
                    </a:lnTo>
                    <a:cubicBezTo>
                      <a:pt x="4821" y="4285"/>
                      <a:pt x="4222" y="5009"/>
                      <a:pt x="4222" y="5860"/>
                    </a:cubicBezTo>
                    <a:cubicBezTo>
                      <a:pt x="4222" y="6805"/>
                      <a:pt x="5010" y="7656"/>
                      <a:pt x="5955" y="7656"/>
                    </a:cubicBezTo>
                    <a:cubicBezTo>
                      <a:pt x="6900" y="7656"/>
                      <a:pt x="7687" y="6868"/>
                      <a:pt x="7687" y="5860"/>
                    </a:cubicBezTo>
                    <a:cubicBezTo>
                      <a:pt x="7687" y="5041"/>
                      <a:pt x="7089" y="4285"/>
                      <a:pt x="6301" y="4127"/>
                    </a:cubicBezTo>
                    <a:lnTo>
                      <a:pt x="6301" y="3434"/>
                    </a:lnTo>
                    <a:lnTo>
                      <a:pt x="9452" y="3434"/>
                    </a:lnTo>
                    <a:cubicBezTo>
                      <a:pt x="9641" y="3434"/>
                      <a:pt x="9798" y="3592"/>
                      <a:pt x="9798" y="3781"/>
                    </a:cubicBezTo>
                    <a:lnTo>
                      <a:pt x="9798" y="4190"/>
                    </a:lnTo>
                    <a:cubicBezTo>
                      <a:pt x="9011" y="4316"/>
                      <a:pt x="8444" y="5041"/>
                      <a:pt x="8444" y="5891"/>
                    </a:cubicBezTo>
                    <a:cubicBezTo>
                      <a:pt x="8444" y="6837"/>
                      <a:pt x="9231" y="7687"/>
                      <a:pt x="10176" y="7687"/>
                    </a:cubicBezTo>
                    <a:cubicBezTo>
                      <a:pt x="11121" y="7687"/>
                      <a:pt x="11909" y="6900"/>
                      <a:pt x="11909" y="5891"/>
                    </a:cubicBezTo>
                    <a:cubicBezTo>
                      <a:pt x="11783" y="5135"/>
                      <a:pt x="11185" y="4379"/>
                      <a:pt x="10397" y="4222"/>
                    </a:cubicBezTo>
                    <a:lnTo>
                      <a:pt x="10397" y="3812"/>
                    </a:lnTo>
                    <a:cubicBezTo>
                      <a:pt x="10397" y="3245"/>
                      <a:pt x="9924" y="2804"/>
                      <a:pt x="9389" y="2804"/>
                    </a:cubicBezTo>
                    <a:lnTo>
                      <a:pt x="6238" y="2804"/>
                    </a:lnTo>
                    <a:lnTo>
                      <a:pt x="6238" y="2079"/>
                    </a:lnTo>
                    <a:cubicBezTo>
                      <a:pt x="6585" y="2048"/>
                      <a:pt x="6900" y="1922"/>
                      <a:pt x="7215" y="1827"/>
                    </a:cubicBezTo>
                    <a:cubicBezTo>
                      <a:pt x="7341" y="1418"/>
                      <a:pt x="7246" y="977"/>
                      <a:pt x="7057" y="630"/>
                    </a:cubicBezTo>
                    <a:cubicBezTo>
                      <a:pt x="6774" y="221"/>
                      <a:pt x="6396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829;p40">
                <a:extLst>
                  <a:ext uri="{FF2B5EF4-FFF2-40B4-BE49-F238E27FC236}">
                    <a16:creationId xmlns:a16="http://schemas.microsoft.com/office/drawing/2014/main" id="{54B08559-A6ED-4B0F-A31D-D645A9222B63}"/>
                  </a:ext>
                </a:extLst>
              </p:cNvPr>
              <p:cNvSpPr/>
              <p:nvPr/>
            </p:nvSpPr>
            <p:spPr>
              <a:xfrm>
                <a:off x="3263375" y="4007025"/>
                <a:ext cx="35475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8" extrusionOk="0">
                    <a:moveTo>
                      <a:pt x="725" y="0"/>
                    </a:moveTo>
                    <a:cubicBezTo>
                      <a:pt x="284" y="0"/>
                      <a:pt x="1" y="315"/>
                      <a:pt x="1" y="725"/>
                    </a:cubicBezTo>
                    <a:cubicBezTo>
                      <a:pt x="1" y="1103"/>
                      <a:pt x="316" y="1418"/>
                      <a:pt x="725" y="1418"/>
                    </a:cubicBezTo>
                    <a:cubicBezTo>
                      <a:pt x="1103" y="1418"/>
                      <a:pt x="1418" y="1103"/>
                      <a:pt x="1418" y="725"/>
                    </a:cubicBezTo>
                    <a:cubicBezTo>
                      <a:pt x="1418" y="315"/>
                      <a:pt x="1103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30;p40">
                <a:extLst>
                  <a:ext uri="{FF2B5EF4-FFF2-40B4-BE49-F238E27FC236}">
                    <a16:creationId xmlns:a16="http://schemas.microsoft.com/office/drawing/2014/main" id="{02A8B277-38E8-4C49-9587-7C244A633B91}"/>
                  </a:ext>
                </a:extLst>
              </p:cNvPr>
              <p:cNvSpPr/>
              <p:nvPr/>
            </p:nvSpPr>
            <p:spPr>
              <a:xfrm>
                <a:off x="3203525" y="3955025"/>
                <a:ext cx="1551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5420" extrusionOk="0">
                    <a:moveTo>
                      <a:pt x="3119" y="1"/>
                    </a:moveTo>
                    <a:cubicBezTo>
                      <a:pt x="1386" y="1"/>
                      <a:pt x="0" y="1387"/>
                      <a:pt x="0" y="3120"/>
                    </a:cubicBezTo>
                    <a:cubicBezTo>
                      <a:pt x="0" y="4002"/>
                      <a:pt x="410" y="4853"/>
                      <a:pt x="1071" y="5420"/>
                    </a:cubicBezTo>
                    <a:cubicBezTo>
                      <a:pt x="1071" y="5231"/>
                      <a:pt x="1103" y="5042"/>
                      <a:pt x="1197" y="4853"/>
                    </a:cubicBezTo>
                    <a:cubicBezTo>
                      <a:pt x="1323" y="4380"/>
                      <a:pt x="1701" y="3971"/>
                      <a:pt x="2111" y="3750"/>
                    </a:cubicBezTo>
                    <a:cubicBezTo>
                      <a:pt x="1890" y="3498"/>
                      <a:pt x="1733" y="3151"/>
                      <a:pt x="1733" y="2805"/>
                    </a:cubicBezTo>
                    <a:cubicBezTo>
                      <a:pt x="1733" y="2049"/>
                      <a:pt x="2363" y="1419"/>
                      <a:pt x="3119" y="1419"/>
                    </a:cubicBezTo>
                    <a:cubicBezTo>
                      <a:pt x="3844" y="1419"/>
                      <a:pt x="4474" y="2049"/>
                      <a:pt x="4474" y="2805"/>
                    </a:cubicBezTo>
                    <a:cubicBezTo>
                      <a:pt x="4474" y="3151"/>
                      <a:pt x="4348" y="3498"/>
                      <a:pt x="4096" y="3750"/>
                    </a:cubicBezTo>
                    <a:cubicBezTo>
                      <a:pt x="4379" y="3876"/>
                      <a:pt x="4600" y="4097"/>
                      <a:pt x="4789" y="4380"/>
                    </a:cubicBezTo>
                    <a:cubicBezTo>
                      <a:pt x="5009" y="4695"/>
                      <a:pt x="5135" y="5042"/>
                      <a:pt x="5167" y="5420"/>
                    </a:cubicBezTo>
                    <a:cubicBezTo>
                      <a:pt x="5797" y="4853"/>
                      <a:pt x="6207" y="4065"/>
                      <a:pt x="6207" y="3120"/>
                    </a:cubicBezTo>
                    <a:cubicBezTo>
                      <a:pt x="6207" y="1387"/>
                      <a:pt x="4852" y="1"/>
                      <a:pt x="31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19B7B2-41C7-4FE3-9756-9F964D6AD48E}"/>
                </a:ext>
              </a:extLst>
            </p:cNvPr>
            <p:cNvSpPr/>
            <p:nvPr/>
          </p:nvSpPr>
          <p:spPr>
            <a:xfrm>
              <a:off x="-1219173" y="4916217"/>
              <a:ext cx="405753" cy="40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oogle Shape;969;p28">
            <a:extLst>
              <a:ext uri="{FF2B5EF4-FFF2-40B4-BE49-F238E27FC236}">
                <a16:creationId xmlns:a16="http://schemas.microsoft.com/office/drawing/2014/main" id="{AAC7161B-FE43-41AC-A5FD-E7ED835399C9}"/>
              </a:ext>
            </a:extLst>
          </p:cNvPr>
          <p:cNvGrpSpPr>
            <a:grpSpLocks noChangeAspect="1"/>
          </p:cNvGrpSpPr>
          <p:nvPr/>
        </p:nvGrpSpPr>
        <p:grpSpPr>
          <a:xfrm>
            <a:off x="632774" y="5306682"/>
            <a:ext cx="519520" cy="748800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315" name="Google Shape;970;p28">
              <a:extLst>
                <a:ext uri="{FF2B5EF4-FFF2-40B4-BE49-F238E27FC236}">
                  <a16:creationId xmlns:a16="http://schemas.microsoft.com/office/drawing/2014/main" id="{02D91BFB-F742-4310-AC2E-B8072B595D9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971;p28">
              <a:extLst>
                <a:ext uri="{FF2B5EF4-FFF2-40B4-BE49-F238E27FC236}">
                  <a16:creationId xmlns:a16="http://schemas.microsoft.com/office/drawing/2014/main" id="{345D9ABD-1D5A-4EB5-B2D5-CB8BCF46F96F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dirty="0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10730" y="3768897"/>
            <a:ext cx="3234230" cy="2213868"/>
            <a:chOff x="5652121" y="1816618"/>
            <a:chExt cx="2448361" cy="20133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634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Seq2Seq Modell über RNN selbst implementiert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16618"/>
              <a:ext cx="2448361" cy="419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414885" y="2171643"/>
            <a:ext cx="3277288" cy="2717198"/>
            <a:chOff x="5652120" y="1795710"/>
            <a:chExt cx="2537517" cy="271719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317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Verwendung der Seq2Seq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Tensorflow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Programmierung des </a:t>
              </a:r>
              <a:b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</a:t>
              </a: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Processings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795710"/>
              <a:ext cx="244836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12589" y="2772237"/>
            <a:ext cx="3310877" cy="779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00649" y="3577266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Daten </a:t>
            </a:r>
            <a:r>
              <a:rPr lang="de-DE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Preprocessing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85">
            <a:extLst>
              <a:ext uri="{FF2B5EF4-FFF2-40B4-BE49-F238E27FC236}">
                <a16:creationId xmlns:a16="http://schemas.microsoft.com/office/drawing/2014/main" id="{67663F38-D67C-F842-858E-7FAB8F511BDF}"/>
              </a:ext>
            </a:extLst>
          </p:cNvPr>
          <p:cNvGrpSpPr/>
          <p:nvPr/>
        </p:nvGrpSpPr>
        <p:grpSpPr>
          <a:xfrm>
            <a:off x="823578" y="1380880"/>
            <a:ext cx="8689166" cy="3450894"/>
            <a:chOff x="2644805" y="4695020"/>
            <a:chExt cx="4269883" cy="1695780"/>
          </a:xfrm>
        </p:grpSpPr>
        <p:sp>
          <p:nvSpPr>
            <p:cNvPr id="7" name="Freeform: Shape 83">
              <a:extLst>
                <a:ext uri="{FF2B5EF4-FFF2-40B4-BE49-F238E27FC236}">
                  <a16:creationId xmlns:a16="http://schemas.microsoft.com/office/drawing/2014/main" id="{5551BB98-EB46-E445-9EC8-510EEA30D47A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4">
              <a:extLst>
                <a:ext uri="{FF2B5EF4-FFF2-40B4-BE49-F238E27FC236}">
                  <a16:creationId xmlns:a16="http://schemas.microsoft.com/office/drawing/2014/main" id="{99784D7B-278A-7A46-B2B7-07A00ED231DD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54">
              <a:extLst>
                <a:ext uri="{FF2B5EF4-FFF2-40B4-BE49-F238E27FC236}">
                  <a16:creationId xmlns:a16="http://schemas.microsoft.com/office/drawing/2014/main" id="{59B591ED-3DC7-7044-A2AD-6F5F2D8898CD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3ADA335B-05F5-1148-AA56-2BF8FB6FD2C0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" name="Group 56">
                <a:extLst>
                  <a:ext uri="{FF2B5EF4-FFF2-40B4-BE49-F238E27FC236}">
                    <a16:creationId xmlns:a16="http://schemas.microsoft.com/office/drawing/2014/main" id="{E720100E-3299-5F48-9BA5-7F98FB68C28A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34A9662A-498E-1A4E-8DD3-9676BA5F46CA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58">
                  <a:extLst>
                    <a:ext uri="{FF2B5EF4-FFF2-40B4-BE49-F238E27FC236}">
                      <a16:creationId xmlns:a16="http://schemas.microsoft.com/office/drawing/2014/main" id="{5C8498C8-861C-894A-9337-32FED04AC2F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782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024463" y="-36513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Das Modell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FB560C-34F4-544D-92F2-C4696C22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66" y="2298676"/>
            <a:ext cx="10041147" cy="36095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D6707BC-E635-4841-8D6F-C4437E7A97F8}"/>
              </a:ext>
            </a:extLst>
          </p:cNvPr>
          <p:cNvSpPr/>
          <p:nvPr/>
        </p:nvSpPr>
        <p:spPr>
          <a:xfrm>
            <a:off x="8440212" y="5908239"/>
            <a:ext cx="27655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https://jeddy92.github.io/</a:t>
            </a:r>
            <a:r>
              <a:rPr lang="de-DE" sz="800" dirty="0" err="1"/>
              <a:t>images</a:t>
            </a:r>
            <a:r>
              <a:rPr lang="de-DE" sz="800" dirty="0"/>
              <a:t>/</a:t>
            </a:r>
            <a:r>
              <a:rPr lang="de-DE" sz="800" dirty="0" err="1"/>
              <a:t>ts_intro</a:t>
            </a:r>
            <a:r>
              <a:rPr lang="de-DE" sz="800" dirty="0"/>
              <a:t>/seq2seq_ts.png</a:t>
            </a:r>
          </a:p>
        </p:txBody>
      </p:sp>
    </p:spTree>
    <p:extLst>
      <p:ext uri="{BB962C8B-B14F-4D97-AF65-F5344CB8AC3E}">
        <p14:creationId xmlns:p14="http://schemas.microsoft.com/office/powerpoint/2010/main" val="262827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CABBD-C85D-4441-ACAD-1C43995FF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Training und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408D44-46E1-4D07-82A0-E04681622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266082"/>
              </p:ext>
            </p:extLst>
          </p:nvPr>
        </p:nvGraphicFramePr>
        <p:xfrm>
          <a:off x="965035" y="1506607"/>
          <a:ext cx="10261929" cy="51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7420456-40A5-4FC3-A449-BF15EFFDB8D3}"/>
              </a:ext>
            </a:extLst>
          </p:cNvPr>
          <p:cNvSpPr>
            <a:spLocks noChangeAspect="1"/>
          </p:cNvSpPr>
          <p:nvPr/>
        </p:nvSpPr>
        <p:spPr>
          <a:xfrm>
            <a:off x="6644217" y="4802611"/>
            <a:ext cx="110596" cy="110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04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577" y="256457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192000" cy="792605"/>
          </a:xfrm>
        </p:spPr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989264" y="2878544"/>
            <a:ext cx="3171049" cy="1586078"/>
            <a:chOff x="1316574" y="2133806"/>
            <a:chExt cx="1652623" cy="1454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580576"/>
              <a:ext cx="1644321" cy="1007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Smalltalk möglich</a:t>
              </a:r>
            </a:p>
            <a:p>
              <a:pPr marL="228600" lvl="0" defTabSz="914400">
                <a:spcAft>
                  <a:spcPts val="600"/>
                </a:spcAft>
                <a:buSzPct val="125000"/>
              </a:pPr>
              <a:endParaRPr lang="de-DE" sz="800" dirty="0"/>
            </a:p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Modell erfüllt Anforderungen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917461" y="2878543"/>
            <a:ext cx="3841404" cy="1462940"/>
            <a:chOff x="9191943" y="2074763"/>
            <a:chExt cx="1660925" cy="14629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525118"/>
              <a:ext cx="1652623" cy="1012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lvl1pPr>
            </a:lstStyle>
            <a:p>
              <a:r>
                <a:rPr lang="de-DE" dirty="0"/>
                <a:t>keine tiefgehenden Gespräche möglich</a:t>
              </a:r>
            </a:p>
            <a:p>
              <a:endParaRPr lang="de-DE" sz="800" dirty="0"/>
            </a:p>
            <a:p>
              <a:r>
                <a:rPr lang="de-DE" dirty="0"/>
                <a:t>Bedienung komplexer als erwartet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116406" y="280740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Idee</a:t>
            </a:r>
          </a:p>
          <a:p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Recherche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Technologien und Methoden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Weitere Ansätze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38718"/>
            <a:chOff x="-478737" y="1068012"/>
            <a:chExt cx="4245440" cy="938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184940"/>
            <a:chOff x="-478738" y="1068012"/>
            <a:chExt cx="4245439" cy="11849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Reinvestition des Ertrags in höhere Ressourcen für das Projekt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431161"/>
            <a:chOff x="-475010" y="1068012"/>
            <a:chExt cx="4241713" cy="14311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58688"/>
            <a:chOff x="-475010" y="1068012"/>
            <a:chExt cx="4241713" cy="9586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14:cNvPr>
              <p14:cNvContentPartPr/>
              <p14:nvPr/>
            </p14:nvContentPartPr>
            <p14:xfrm>
              <a:off x="7564080" y="322413"/>
              <a:ext cx="34560" cy="475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080" y="313773"/>
                <a:ext cx="522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5F1A32C0-DFF3-BA4E-89A5-CAAD93C15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07107F6-00D1-474E-995E-342665503D5D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14:cNvPr>
              <p14:cNvContentPartPr/>
              <p14:nvPr/>
            </p14:nvContentPartPr>
            <p14:xfrm>
              <a:off x="4734946" y="975979"/>
              <a:ext cx="423720" cy="9828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46" y="966979"/>
                <a:ext cx="441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14:cNvPr>
              <p14:cNvContentPartPr/>
              <p14:nvPr/>
            </p14:nvContentPartPr>
            <p14:xfrm>
              <a:off x="5148586" y="935299"/>
              <a:ext cx="337320" cy="309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9586" y="926299"/>
                <a:ext cx="35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14:cNvPr>
              <p14:cNvContentPartPr/>
              <p14:nvPr/>
            </p14:nvContentPartPr>
            <p14:xfrm>
              <a:off x="6716026" y="5495445"/>
              <a:ext cx="588600" cy="18072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026" y="5486463"/>
                <a:ext cx="60624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14:cNvPr>
              <p14:cNvContentPartPr/>
              <p14:nvPr/>
            </p14:nvContentPartPr>
            <p14:xfrm>
              <a:off x="3446802" y="3750442"/>
              <a:ext cx="63720" cy="2955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853" y="3741442"/>
                <a:ext cx="8126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14:cNvPr>
              <p14:cNvContentPartPr/>
              <p14:nvPr/>
            </p14:nvContentPartPr>
            <p14:xfrm>
              <a:off x="3474042" y="3995111"/>
              <a:ext cx="81000" cy="1047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002" y="3986111"/>
                <a:ext cx="987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14:cNvPr>
              <p14:cNvContentPartPr/>
              <p14:nvPr/>
            </p14:nvContentPartPr>
            <p14:xfrm>
              <a:off x="3585286" y="2459702"/>
              <a:ext cx="38160" cy="2070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286" y="2450702"/>
                <a:ext cx="5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14:cNvPr>
              <p14:cNvContentPartPr/>
              <p14:nvPr/>
            </p14:nvContentPartPr>
            <p14:xfrm>
              <a:off x="3590326" y="2515862"/>
              <a:ext cx="10800" cy="16884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326" y="2506862"/>
                <a:ext cx="2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6D1B63-537D-4C43-87B1-FBE53B0F7D62}"/>
              </a:ext>
            </a:extLst>
          </p:cNvPr>
          <p:cNvSpPr txBox="1"/>
          <p:nvPr/>
        </p:nvSpPr>
        <p:spPr>
          <a:xfrm>
            <a:off x="817944" y="1950534"/>
            <a:ext cx="1055611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Goyal, Palash; Jain, Karan; Pandey,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2018, Deep Learning for Natural Language Processing: Creating Neural Networks with Python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Berkeley) 277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Jackson, Christy;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Nawas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Khadar;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Prassanna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J.; R.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Parabakaran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Ramanath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Sakkaravarthi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Towards Building A Neural Conversation Chatbot Through Seq2Seq Model. In: International journal of scientific &amp; technology research. Volume 9 (Nextgen) 1219 – 1222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Koehrsen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Will. 2018, Recurrent Neural Networks by Example in Python. (towards data science) URL: 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/recurrent-neural-networks-by-example-in-python-ffd204f99470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Zugriff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02.07.2020)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Kostadinov, Simeon. 2017, Understanding GRU Networks.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datascience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URL: https://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/understanding-gru-networks-2ef37df6c9be (Zugriff: 14.07.2020)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Hasani,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Moein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URL:https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/Moeinh77/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(Zugriff:05.07.2020)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Häusern, vor allem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Related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Work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Langfristiger Ertrag soll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Break-even Point soll möglichst früh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799560" y="1896334"/>
            <a:ext cx="6592880" cy="4453666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46670"/>
              </p:ext>
            </p:extLst>
          </p:nvPr>
        </p:nvGraphicFramePr>
        <p:xfrm>
          <a:off x="2720080" y="1741547"/>
          <a:ext cx="6686342" cy="469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3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617052" y="1166122"/>
            <a:ext cx="6574948" cy="2288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701039"/>
            <a:ext cx="4158736" cy="87436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2" y="1918012"/>
            <a:ext cx="6353909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Seq2Seq als Deep Learning Algorithmus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3722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28459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Anwendung über RNNs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44CC5D-CBDA-4E92-85A1-E8D2369525B2}"/>
              </a:ext>
            </a:extLst>
          </p:cNvPr>
          <p:cNvSpPr/>
          <p:nvPr/>
        </p:nvSpPr>
        <p:spPr>
          <a:xfrm>
            <a:off x="1950720" y="4450080"/>
            <a:ext cx="1698668" cy="9247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182ECA-BE7C-40CF-9443-3B9D6877E970}"/>
              </a:ext>
            </a:extLst>
          </p:cNvPr>
          <p:cNvSpPr/>
          <p:nvPr/>
        </p:nvSpPr>
        <p:spPr>
          <a:xfrm>
            <a:off x="1798320" y="4626176"/>
            <a:ext cx="1698668" cy="592565"/>
          </a:xfrm>
          <a:prstGeom prst="rightArrow">
            <a:avLst/>
          </a:prstGeom>
          <a:gradFill flip="none" rotWithShape="1">
            <a:gsLst>
              <a:gs pos="47000">
                <a:srgbClr val="87ADD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B4C765-93BB-304D-95A3-B79A82BD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3267840"/>
            <a:ext cx="8715885" cy="349731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560F6BF-9B06-FF49-9D87-B6EAF5A92B64}"/>
              </a:ext>
            </a:extLst>
          </p:cNvPr>
          <p:cNvSpPr/>
          <p:nvPr/>
        </p:nvSpPr>
        <p:spPr>
          <a:xfrm>
            <a:off x="48584" y="665743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https://cdn-images-1.medium.com/</a:t>
            </a:r>
            <a:r>
              <a:rPr lang="de-DE" sz="800" dirty="0" err="1"/>
              <a:t>max</a:t>
            </a:r>
            <a:r>
              <a:rPr lang="de-DE" sz="800" dirty="0"/>
              <a:t>/1600/1*buMl05BvEPJ5P7sB5ImTCg.jpeg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Macintosh PowerPoint</Application>
  <PresentationFormat>Breitbild</PresentationFormat>
  <Paragraphs>174</Paragraphs>
  <Slides>22</Slides>
  <Notes>22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Simon Scapan</cp:lastModifiedBy>
  <cp:revision>55</cp:revision>
  <dcterms:created xsi:type="dcterms:W3CDTF">2020-07-13T06:50:01Z</dcterms:created>
  <dcterms:modified xsi:type="dcterms:W3CDTF">2020-07-17T16:39:16Z</dcterms:modified>
</cp:coreProperties>
</file>